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4660"/>
  </p:normalViewPr>
  <p:slideViewPr>
    <p:cSldViewPr snapToGrid="0">
      <p:cViewPr>
        <p:scale>
          <a:sx n="68" d="100"/>
          <a:sy n="68" d="100"/>
        </p:scale>
        <p:origin x="46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12" Type="http://schemas.openxmlformats.org/officeDocument/2006/relationships/customXml" Target="../customXml/item3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openxmlformats.org/officeDocument/2006/relationships/customXml" Target="../customXml/item2.xml"/><Relationship Id="rId5" Type="http://schemas.openxmlformats.org/officeDocument/2006/relationships/slide" Target="slides/slide4.xml"/><Relationship Id="rId10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0F8B278-A2D6-4336-8D9F-C409780C8A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812" y="4387594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35000">
              <a:schemeClr val="bg2">
                <a:lumMod val="50000"/>
              </a:schemeClr>
            </a:gs>
            <a:gs pos="69000">
              <a:schemeClr val="bg2">
                <a:lumMod val="25000"/>
              </a:schemeClr>
            </a:gs>
            <a:gs pos="97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Estratégias de Venda 2019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0B5BCA5-1AF0-4BB9-80CD-4609D7CC0C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CE130A3F-1C59-4CA8-A461-E619B0200BBB}"/>
</file>

<file path=customXml/itemProps2.xml><?xml version="1.0" encoding="utf-8"?>
<ds:datastoreItem xmlns:ds="http://schemas.openxmlformats.org/officeDocument/2006/customXml" ds:itemID="{2DF03D0A-5E7F-4E81-8254-F693CAAFEA7F}"/>
</file>

<file path=customXml/itemProps3.xml><?xml version="1.0" encoding="utf-8"?>
<ds:datastoreItem xmlns:ds="http://schemas.openxmlformats.org/officeDocument/2006/customXml" ds:itemID="{07E743B2-A570-469E-93A4-AE49F86DB107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30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4</cp:revision>
  <dcterms:created xsi:type="dcterms:W3CDTF">2019-01-16T07:44:31Z</dcterms:created>
  <dcterms:modified xsi:type="dcterms:W3CDTF">2019-01-16T08:25:12Z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